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320" r:id="rId2"/>
    <p:sldId id="357" r:id="rId3"/>
    <p:sldId id="321" r:id="rId4"/>
    <p:sldId id="369" r:id="rId5"/>
    <p:sldId id="347" r:id="rId6"/>
    <p:sldId id="350" r:id="rId7"/>
    <p:sldId id="351" r:id="rId8"/>
    <p:sldId id="353" r:id="rId9"/>
    <p:sldId id="363" r:id="rId10"/>
    <p:sldId id="354" r:id="rId11"/>
    <p:sldId id="364" r:id="rId12"/>
    <p:sldId id="356" r:id="rId13"/>
    <p:sldId id="365" r:id="rId14"/>
    <p:sldId id="368" r:id="rId15"/>
    <p:sldId id="3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itm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0824" autoAdjust="0"/>
  </p:normalViewPr>
  <p:slideViewPr>
    <p:cSldViewPr>
      <p:cViewPr varScale="1">
        <p:scale>
          <a:sx n="69" d="100"/>
          <a:sy n="69" d="100"/>
        </p:scale>
        <p:origin x="1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888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F9CA6-7172-4EE9-BB35-F8D8A44C1DF1}" type="datetimeFigureOut">
              <a:rPr lang="en-US" smtClean="0"/>
              <a:t>3/7/2017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204C1-0606-44A3-96B4-E621D3CB96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32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AA051-36AD-49F6-A557-7953251C8D0B}" type="datetimeFigureOut">
              <a:rPr lang="en-US" smtClean="0"/>
              <a:pPr/>
              <a:t>3/7/2017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B154A-F9D9-456E-958E-0919632CF8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39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154A-F9D9-456E-958E-0919632CF89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901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since it offers crucial advantages for impact modelling applications compared to using raw climate model output.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driving motivations for much downscaling is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investigation of regional and local hydrological impacts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climate change (Fowler et al., 2007). Since the runoff response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changing precipitation is highly nonlinear (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Wigley</a:t>
            </a:r>
            <a:endParaRPr lang="en-I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Jones, 1985), changes in precipitation are amplified in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convolution to runoff changes.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154A-F9D9-456E-958E-0919632CF89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77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However  some studies demonstrated that 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Quantile mapping algorithms are commonly used to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 correct daily precipitation series from climate models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 distributional properties more closely match those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historical observations.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QM bias correction is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empirical statistical technique that matches the quantile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AGCM simulated value to the observed value at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quantile.</a:t>
            </a:r>
          </a:p>
          <a:p>
            <a:endParaRPr lang="en-I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noted earlier, we do not claim that the GCM projected</a:t>
            </a: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bias-corrected trends are physically realistic,</a:t>
            </a: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that the QM can alter the underlying GCM</a:t>
            </a: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trends considerably as an </a:t>
            </a:r>
            <a:r>
              <a:rPr lang="en-I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artifact</a:t>
            </a: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its application. if goal is to reproduce relative trends in precipitation extremes</a:t>
            </a: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originally simulated by a climate model, then</a:t>
            </a: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standard QM for bias correction cannot be</a:t>
            </a: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recommended. Instead, some form of quantile mapping</a:t>
            </a: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takes into account future trends, minimally in the</a:t>
            </a: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mean, or, more comprehensively, in all </a:t>
            </a:r>
            <a:r>
              <a:rPr lang="en-I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quantiles</a:t>
            </a: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</a:t>
            </a: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preferred.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154A-F9D9-456E-958E-0919632CF89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686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154A-F9D9-456E-958E-0919632CF89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62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154A-F9D9-456E-958E-0919632CF89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51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154A-F9D9-456E-958E-0919632CF89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9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154A-F9D9-456E-958E-0919632CF89D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51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BD764-62B2-41C4-A2AA-F470CD8D08A2}" type="datetimeFigureOut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9383057-6E60-46E7-970D-E8C006C9B1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603D8-E6F7-42C9-84B5-8E27EC053135}" type="datetimeFigureOut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0E61-7C36-41CF-8467-3613A24E75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FA24714A-89F5-42B0-B8F7-69F05E0B9C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2B65D-0654-49B5-B021-5F641ADA815A}" type="datetimeFigureOut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72151-8948-4370-AB71-826F3C456C7A}" type="datetimeFigureOut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107D0BE3-FA28-4202-AE55-756750FFC88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AA156-1815-473C-8F88-A57A823F531A}" type="datetimeFigureOut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C3FA04C-8FE4-4709-A7D1-1650DCC263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FB29D941-A166-4ECD-9D58-8D6525ECCAA7}" type="datetimeFigureOut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EE555-7F98-4EA7-BB83-E3F92092E30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A70A0-D278-4ABF-9EA2-BEF31761B671}" type="datetimeFigureOut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E94FEBF-24F0-47B9-B85D-C5284DBB5D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9EF371-637D-4AC7-956A-A0C96613A148}" type="datetimeFigureOut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545B9F04-F4CE-4334-90FC-E0627E9E19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7E26E4-2975-4694-951D-379D126F5708}" type="datetimeFigureOut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B87F23-FE74-4D0F-B078-41F9474CF4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D46904C-AC16-4713-AA32-BE6EAA568E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74671B-D0D4-4ADF-9254-C6544369EF97}" type="datetimeFigureOut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827D3DE5-0D24-4C0F-93A4-66DD377A60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A5736D08-2DB2-4A66-B0D0-F297341B9715}" type="datetimeFigureOut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9FD01F-DB1C-4C01-9B32-4CE4BE16B2EA}" type="datetimeFigureOut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47F8BE9-5BB5-40AD-AA65-CF34CC56EC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794" y="3429000"/>
            <a:ext cx="5811558" cy="2286016"/>
          </a:xfrm>
        </p:spPr>
        <p:txBody>
          <a:bodyPr>
            <a:normAutofit/>
          </a:bodyPr>
          <a:lstStyle/>
          <a:p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Jayshri Patel, J. Sanjay and R Krishnan </a:t>
            </a:r>
          </a:p>
          <a:p>
            <a:endParaRPr lang="en-US" cap="none" dirty="0">
              <a:latin typeface="Times New Roman" pitchFamily="18" charset="0"/>
              <a:cs typeface="Times New Roman" pitchFamily="18" charset="0"/>
            </a:endParaRPr>
          </a:p>
          <a:p>
            <a:endParaRPr lang="en-IN" cap="non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cap="none" dirty="0" smtClean="0">
                <a:latin typeface="Times New Roman" pitchFamily="18" charset="0"/>
                <a:cs typeface="Times New Roman" pitchFamily="18" charset="0"/>
              </a:rPr>
              <a:t>Centre </a:t>
            </a:r>
            <a:r>
              <a:rPr lang="en-IN" cap="none" dirty="0" smtClean="0">
                <a:latin typeface="Times New Roman" pitchFamily="18" charset="0"/>
                <a:cs typeface="Times New Roman" pitchFamily="18" charset="0"/>
              </a:rPr>
              <a:t>for Climate Change and Research</a:t>
            </a:r>
          </a:p>
          <a:p>
            <a:r>
              <a:rPr lang="en-IN" cap="none" dirty="0" smtClean="0">
                <a:latin typeface="Times New Roman" pitchFamily="18" charset="0"/>
                <a:cs typeface="Times New Roman" pitchFamily="18" charset="0"/>
              </a:rPr>
              <a:t> IITM PUNE</a:t>
            </a:r>
          </a:p>
          <a:p>
            <a:r>
              <a:rPr lang="en-IN" cap="none" dirty="0" smtClean="0">
                <a:latin typeface="Times New Roman" pitchFamily="18" charset="0"/>
                <a:cs typeface="Times New Roman" pitchFamily="18" charset="0"/>
              </a:rPr>
              <a:t>7 march 2017</a:t>
            </a:r>
            <a:endParaRPr lang="en-US" cap="non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IN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Bias correction of precipitation  from regional climate model using quantile mapping</a:t>
            </a:r>
            <a:endParaRPr lang="en-IN" sz="2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57200"/>
            <a:ext cx="4423936" cy="578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480934"/>
            <a:ext cx="386321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Climatology for DJF precipitation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1991–2005 for the raw RCM output and Bias corrected QM and DQM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"/>
            <a:ext cx="4469781" cy="584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33603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Climatology for DJF precipitation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1991–2005 for the raw RCM output and Bias corrected QM and DQM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57200"/>
            <a:ext cx="4532052" cy="574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57148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Trend Modification index using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QM (left)  and DQM (middle)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Added value (right) for Winter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4724400" cy="59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3490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Trend Modification index using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QM (left)  and DQM (middle)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Added value (right) for winter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12776"/>
            <a:ext cx="85358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Trend modification index  with improved or degraded  change  vary from model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to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model  as well as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for both QM and DQM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No clear difference   can be seen to  apply Detrended Quantile mapping  over Quantile mapping .</a:t>
            </a:r>
          </a:p>
          <a:p>
            <a:pPr>
              <a:buFont typeface="Arial" pitchFamily="34" charset="0"/>
              <a:buChar char="•"/>
            </a:pP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Summary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786182" y="257174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Thank You 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630386"/>
          </a:xfrm>
        </p:spPr>
        <p:txBody>
          <a:bodyPr>
            <a:normAutofit/>
          </a:bodyPr>
          <a:lstStyle/>
          <a:p>
            <a:r>
              <a:rPr lang="en-IN" sz="2400" dirty="0" smtClean="0"/>
              <a:t>Statistical bias correction 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344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Statistical bias correction of simulation data is broadly applicable to the climate impacts research.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Several bias correction method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sv-S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Delta change 	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 intensity scaling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sv-S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analog methods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fitted histogram equalization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quantile mapping</a:t>
            </a:r>
          </a:p>
          <a:p>
            <a:pPr>
              <a:lnSpc>
                <a:spcPct val="150000"/>
              </a:lnSpc>
            </a:pP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The QM method has been widely used in hydrological impacts of climate change </a:t>
            </a:r>
          </a:p>
          <a:p>
            <a:pPr>
              <a:lnSpc>
                <a:spcPct val="150000"/>
              </a:lnSpc>
              <a:buNone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  ( </a:t>
            </a:r>
            <a:r>
              <a:rPr lang="en-IN" sz="1600" dirty="0" err="1" smtClean="0">
                <a:latin typeface="Times New Roman" pitchFamily="18" charset="0"/>
                <a:cs typeface="Times New Roman" pitchFamily="18" charset="0"/>
              </a:rPr>
              <a:t>Dobler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and Ahrens, 2008; </a:t>
            </a:r>
            <a:r>
              <a:rPr lang="en-IN" sz="1600" dirty="0" err="1" smtClean="0">
                <a:latin typeface="Times New Roman" pitchFamily="18" charset="0"/>
                <a:cs typeface="Times New Roman" pitchFamily="18" charset="0"/>
              </a:rPr>
              <a:t>Piani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et al., 2010).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1000" cy="362712"/>
          </a:xfrm>
        </p:spPr>
        <p:txBody>
          <a:bodyPr>
            <a:normAutofit fontScale="90000"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Quantile mapping 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752600"/>
            <a:ext cx="3200400" cy="21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1600200"/>
            <a:ext cx="472440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QM is  an empirical statistical technique that matches the quantile of an Climate Model simulated value to the observed value at the same quantile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4495800"/>
            <a:ext cx="75438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QM can alter the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Climate Model driven 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mean change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Pierce </a:t>
            </a:r>
            <a:r>
              <a:rPr lang="en-IN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(2015)</a:t>
            </a:r>
          </a:p>
          <a:p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Extreme events (</a:t>
            </a:r>
            <a:r>
              <a:rPr lang="en-IN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Hagemann</a:t>
            </a: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al.,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2011; 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Maraun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2013; Cannon </a:t>
            </a:r>
            <a:r>
              <a:rPr lang="fr-FR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al.,2015).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Detrended quantile mapping (DQM)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If  Projected value falls outside the historical range</a:t>
            </a:r>
          </a:p>
          <a:p>
            <a:pPr>
              <a:lnSpc>
                <a:spcPct val="200000"/>
              </a:lnSpc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Removes long-term mean trends from projected values variables</a:t>
            </a:r>
          </a:p>
          <a:p>
            <a:pPr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Apply quantile mapping for the Detrended values, </a:t>
            </a:r>
          </a:p>
          <a:p>
            <a:pPr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introduced the removed long-term mean trends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List of Regional climate model  driven with CIMP AOGCM </a:t>
            </a:r>
            <a:endParaRPr lang="en-IN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759566"/>
              </p:ext>
            </p:extLst>
          </p:nvPr>
        </p:nvGraphicFramePr>
        <p:xfrm>
          <a:off x="333375" y="1600200"/>
          <a:ext cx="8973605" cy="440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Document" r:id="rId3" imgW="9437793" imgH="4611829" progId="Word.Document.12">
                  <p:embed/>
                </p:oleObj>
              </mc:Choice>
              <mc:Fallback>
                <p:oleObj name="Document" r:id="rId3" imgW="9437793" imgH="4611829" progId="Word.Document.12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600200"/>
                        <a:ext cx="8973605" cy="4400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"/>
            <a:ext cx="4495800" cy="587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304799"/>
            <a:ext cx="4014866" cy="92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Mean climatology for JJAS precipitation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1991–2005 for the raw RCM output and Bias corrected QM and DQM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2505133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 Calibration period -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Jan 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1976 to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Dec1990 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Validation. period -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Jan 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1991 to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Dec 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2005 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"/>
            <a:ext cx="44876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30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Mean Climatology for JJAS precipitation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1991–2005 for the raw RCM output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and Bias corrected QM and DQM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562698"/>
            <a:ext cx="4114800" cy="2219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304800" y="3977878"/>
            <a:ext cx="4038600" cy="19714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IN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order to quantify the added value  of Detrended Quantile Mapping over  the QM.</a:t>
            </a:r>
          </a:p>
          <a:p>
            <a:pPr>
              <a:lnSpc>
                <a:spcPct val="150000"/>
              </a:lnSpc>
            </a:pPr>
            <a:endParaRPr lang="en-IN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 </a:t>
            </a:r>
            <a:r>
              <a:rPr lang="en-IN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TM index is smaller for DQM than QM , if AV is positive </a:t>
            </a:r>
            <a:endParaRPr lang="en-IN" sz="12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57200"/>
            <a:ext cx="4495799" cy="569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30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TM index using QM (left)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 DQM (middle)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Added value (right)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10116"/>
              </p:ext>
            </p:extLst>
          </p:nvPr>
        </p:nvGraphicFramePr>
        <p:xfrm>
          <a:off x="334291" y="2060848"/>
          <a:ext cx="4116110" cy="313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Document" r:id="rId5" imgW="5749207" imgH="447112" progId="Word.Document.12">
                  <p:embed/>
                </p:oleObj>
              </mc:Choice>
              <mc:Fallback>
                <p:oleObj name="Document" r:id="rId5" imgW="5749207" imgH="44711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91" y="2060848"/>
                        <a:ext cx="4116110" cy="31338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20152"/>
              </p:ext>
            </p:extLst>
          </p:nvPr>
        </p:nvGraphicFramePr>
        <p:xfrm>
          <a:off x="372391" y="2668197"/>
          <a:ext cx="4039909" cy="3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Document" r:id="rId7" imgW="5768282" imgH="473434" progId="Word.Document.12">
                  <p:embed/>
                </p:oleObj>
              </mc:Choice>
              <mc:Fallback>
                <p:oleObj name="Document" r:id="rId7" imgW="5768282" imgH="4734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91" y="2668197"/>
                        <a:ext cx="4039909" cy="3271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40118" y="4662141"/>
            <a:ext cx="400328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N" sz="1400" b="1" i="1" dirty="0" smtClean="0">
                <a:latin typeface="Times New Roman" pitchFamily="18" charset="0"/>
                <a:cs typeface="Times New Roman" pitchFamily="18" charset="0"/>
              </a:rPr>
              <a:t>Added valued = TM</a:t>
            </a:r>
            <a:r>
              <a:rPr lang="en-IN" sz="1400" b="1" i="1" baseline="-25000" dirty="0" smtClean="0">
                <a:latin typeface="Times New Roman" pitchFamily="18" charset="0"/>
                <a:cs typeface="Times New Roman" pitchFamily="18" charset="0"/>
              </a:rPr>
              <a:t>DQM  </a:t>
            </a:r>
            <a:r>
              <a:rPr lang="en-IN" sz="1400" b="1" i="1" dirty="0" smtClean="0">
                <a:latin typeface="Times New Roman" pitchFamily="18" charset="0"/>
                <a:cs typeface="Times New Roman" pitchFamily="18" charset="0"/>
              </a:rPr>
              <a:t>- TM</a:t>
            </a:r>
            <a:r>
              <a:rPr lang="en-IN" sz="1400" b="1" i="1" baseline="-25000" dirty="0" smtClean="0">
                <a:latin typeface="Times New Roman" pitchFamily="18" charset="0"/>
                <a:cs typeface="Times New Roman" pitchFamily="18" charset="0"/>
              </a:rPr>
              <a:t>QM</a:t>
            </a:r>
            <a:endParaRPr lang="en-IN" sz="1400" b="1" i="1" dirty="0"/>
          </a:p>
        </p:txBody>
      </p:sp>
      <p:sp>
        <p:nvSpPr>
          <p:cNvPr id="2" name="Rectangle 1"/>
          <p:cNvSpPr/>
          <p:nvPr/>
        </p:nvSpPr>
        <p:spPr>
          <a:xfrm>
            <a:off x="971806" y="3136252"/>
            <a:ext cx="2704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TM values  &gt; 0  bias correction 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degrades</a:t>
            </a:r>
          </a:p>
          <a:p>
            <a:pPr algn="ctr"/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TM values  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&lt; 0  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bias correction 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improves</a:t>
            </a:r>
            <a:endParaRPr lang="en-IN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00042"/>
            <a:ext cx="448009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Trend Modification index using QM (left)  and DQM (middle)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Added value (right) for Summer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14920</TotalTime>
  <Words>665</Words>
  <Application>Microsoft Office PowerPoint</Application>
  <PresentationFormat>On-screen Show (4:3)</PresentationFormat>
  <Paragraphs>107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Microsoft Word Document</vt:lpstr>
      <vt:lpstr>Bias correction of precipitation  from regional climate model using quantile mapping</vt:lpstr>
      <vt:lpstr>Statistical bias correction </vt:lpstr>
      <vt:lpstr>Quantile mapping </vt:lpstr>
      <vt:lpstr>Detrended quantile mapping (DQM)</vt:lpstr>
      <vt:lpstr>List of Regional climate model  driven with CIMP AOGCM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jsanjay</dc:creator>
  <cp:lastModifiedBy>Jayshree</cp:lastModifiedBy>
  <cp:revision>620</cp:revision>
  <dcterms:created xsi:type="dcterms:W3CDTF">2016-07-01T04:31:48Z</dcterms:created>
  <dcterms:modified xsi:type="dcterms:W3CDTF">2017-03-07T05:27:28Z</dcterms:modified>
</cp:coreProperties>
</file>